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8" r:id="rId3"/>
  </p:sldIdLst>
  <p:sldSz cx="9144000" cy="5143500" type="screen16x9"/>
  <p:notesSz cx="6858000" cy="9144000"/>
  <p:embeddedFontLst>
    <p:embeddedFont>
      <p:font typeface="Lato" panose="020F0502020204030203" pitchFamily="34" charset="0"/>
      <p:regular r:id="rId5"/>
      <p:bold r:id="rId6"/>
      <p:italic r:id="rId7"/>
      <p:boldItalic r:id="rId8"/>
    </p:embeddedFont>
    <p:embeddedFont>
      <p:font typeface="Lato Black" panose="020F0502020204030203" pitchFamily="34" charset="0"/>
      <p:bold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9"/>
  </p:normalViewPr>
  <p:slideViewPr>
    <p:cSldViewPr snapToGrid="0">
      <p:cViewPr varScale="1">
        <p:scale>
          <a:sx n="115" d="100"/>
          <a:sy n="115" d="100"/>
        </p:scale>
        <p:origin x="-68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font" Target="fonts/font3.fntdata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font" Target="fonts/font2.fntdata" /><Relationship Id="rId11" Type="http://schemas.openxmlformats.org/officeDocument/2006/relationships/presProps" Target="presProps.xml" /><Relationship Id="rId5" Type="http://schemas.openxmlformats.org/officeDocument/2006/relationships/font" Target="fonts/font1.fntdata" /><Relationship Id="rId10" Type="http://schemas.openxmlformats.org/officeDocument/2006/relationships/font" Target="fonts/font6.fntdata" /><Relationship Id="rId4" Type="http://schemas.openxmlformats.org/officeDocument/2006/relationships/notesMaster" Target="notesMasters/notesMaster1.xml" /><Relationship Id="rId9" Type="http://schemas.openxmlformats.org/officeDocument/2006/relationships/font" Target="fonts/font5.fntdata" /><Relationship Id="rId14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theme" Target="../theme/theme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7" Type="http://schemas.openxmlformats.org/officeDocument/2006/relationships/image" Target="../media/image5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4.png" /><Relationship Id="rId5" Type="http://schemas.openxmlformats.org/officeDocument/2006/relationships/image" Target="../media/image3.png" /><Relationship Id="rId4" Type="http://schemas.openxmlformats.org/officeDocument/2006/relationships/image" Target="../media/image2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7" Type="http://schemas.openxmlformats.org/officeDocument/2006/relationships/image" Target="../media/image5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4.png" /><Relationship Id="rId5" Type="http://schemas.openxmlformats.org/officeDocument/2006/relationships/image" Target="../media/image3.png" /><Relationship Id="rId4" Type="http://schemas.openxmlformats.org/officeDocument/2006/relationships/image" Target="../media/image2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79075" y="632238"/>
            <a:ext cx="1617300" cy="3253200"/>
          </a:xfrm>
          <a:prstGeom prst="rect">
            <a:avLst/>
          </a:prstGeom>
          <a:noFill/>
          <a:ln w="76200" cap="flat" cmpd="sng">
            <a:solidFill>
              <a:srgbClr val="64B8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336056" y="632250"/>
            <a:ext cx="1598700" cy="3253200"/>
          </a:xfrm>
          <a:prstGeom prst="rect">
            <a:avLst/>
          </a:prstGeom>
          <a:noFill/>
          <a:ln w="76200" cap="flat" cmpd="sng">
            <a:solidFill>
              <a:srgbClr val="9B728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3508375" y="639450"/>
            <a:ext cx="1684800" cy="3253200"/>
          </a:xfrm>
          <a:prstGeom prst="rect">
            <a:avLst/>
          </a:prstGeom>
          <a:noFill/>
          <a:ln w="76200" cap="flat" cmpd="sng">
            <a:solidFill>
              <a:srgbClr val="F58B4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1820575" y="639449"/>
            <a:ext cx="1563600" cy="3253200"/>
          </a:xfrm>
          <a:prstGeom prst="rect">
            <a:avLst/>
          </a:prstGeom>
          <a:noFill/>
          <a:ln w="76200" cap="flat" cmpd="sng">
            <a:solidFill>
              <a:srgbClr val="5BBE8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132650" y="652125"/>
            <a:ext cx="1563600" cy="6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Quem eu sou? O que conheço? Quem conheço?</a:t>
            </a:r>
            <a:endParaRPr sz="1000" b="1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859213" y="652125"/>
            <a:ext cx="1486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O que posso fazer?</a:t>
            </a:r>
            <a:endParaRPr sz="1000" b="1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3917563" y="652125"/>
            <a:ext cx="9255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Interações</a:t>
            </a:r>
            <a:endParaRPr sz="1000" b="1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5436524" y="652125"/>
            <a:ext cx="1396538" cy="338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Comprometimentos</a:t>
            </a:r>
            <a:endParaRPr sz="1000" b="1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7069675" y="63500"/>
            <a:ext cx="2039125" cy="2300425"/>
          </a:xfrm>
          <a:prstGeom prst="flowChartDecision">
            <a:avLst/>
          </a:prstGeom>
          <a:noFill/>
          <a:ln w="76200" cap="flat" cmpd="sng">
            <a:solidFill>
              <a:srgbClr val="64B8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3"/>
          <p:cNvSpPr txBox="1"/>
          <p:nvPr/>
        </p:nvSpPr>
        <p:spPr>
          <a:xfrm>
            <a:off x="7645603" y="384851"/>
            <a:ext cx="893400" cy="32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>
                <a:solidFill>
                  <a:schemeClr val="dk1"/>
                </a:solidFill>
                <a:latin typeface="Lato Black"/>
                <a:ea typeface="Lato Black"/>
                <a:cs typeface="Lato Black"/>
                <a:sym typeface="Lato Black"/>
              </a:rPr>
              <a:t>Novos Meios </a:t>
            </a:r>
            <a:endParaRPr sz="900" dirty="0">
              <a:solidFill>
                <a:schemeClr val="dk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7104925" y="2396575"/>
            <a:ext cx="2003875" cy="2713125"/>
          </a:xfrm>
          <a:prstGeom prst="flowChartDecision">
            <a:avLst/>
          </a:prstGeom>
          <a:noFill/>
          <a:ln w="76200" cap="flat" cmpd="sng">
            <a:solidFill>
              <a:srgbClr val="5BBE8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2652200" y="4280425"/>
            <a:ext cx="4383396" cy="824634"/>
          </a:xfrm>
          <a:prstGeom prst="flowChartTerminator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0000"/>
              </a:solidFill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4125325" y="4212175"/>
            <a:ext cx="10695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>
                <a:solidFill>
                  <a:schemeClr val="dk1"/>
                </a:solidFill>
                <a:latin typeface="Lato Black"/>
                <a:ea typeface="Lato Black"/>
                <a:cs typeface="Lato Black"/>
                <a:sym typeface="Lato Black"/>
              </a:rPr>
              <a:t>Resultados</a:t>
            </a:r>
            <a:endParaRPr sz="1300" dirty="0">
              <a:solidFill>
                <a:schemeClr val="dk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4084150" y="19100"/>
            <a:ext cx="2691900" cy="384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>
                <a:solidFill>
                  <a:schemeClr val="dk1"/>
                </a:solidFill>
                <a:latin typeface="Lato Black"/>
                <a:ea typeface="Lato Black"/>
                <a:cs typeface="Lato Black"/>
                <a:sym typeface="Lato Black"/>
              </a:rPr>
              <a:t>Ciclo de Expansão dos recursos</a:t>
            </a:r>
            <a:endParaRPr sz="1300" dirty="0">
              <a:solidFill>
                <a:schemeClr val="dk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7572895" y="2673833"/>
            <a:ext cx="103909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>
                <a:solidFill>
                  <a:schemeClr val="dk1"/>
                </a:solidFill>
                <a:latin typeface="Lato Black"/>
                <a:ea typeface="Lato Black"/>
                <a:cs typeface="Lato Black"/>
                <a:sym typeface="Lato Black"/>
              </a:rPr>
              <a:t>Novos Objetivos</a:t>
            </a:r>
            <a:endParaRPr sz="900" dirty="0">
              <a:solidFill>
                <a:schemeClr val="dk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3640975" y="3853738"/>
            <a:ext cx="3105375" cy="36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dk1"/>
                </a:solidFill>
                <a:latin typeface="Lato Black"/>
                <a:ea typeface="Lato Black"/>
                <a:cs typeface="Lato Black"/>
                <a:sym typeface="Lato Black"/>
              </a:rPr>
              <a:t>Convergência do Ciclo de Restrições</a:t>
            </a:r>
            <a:endParaRPr sz="1200" dirty="0">
              <a:solidFill>
                <a:schemeClr val="dk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cxnSp>
        <p:nvCxnSpPr>
          <p:cNvPr id="70" name="Google Shape;70;p13"/>
          <p:cNvCxnSpPr/>
          <p:nvPr/>
        </p:nvCxnSpPr>
        <p:spPr>
          <a:xfrm rot="10800000">
            <a:off x="3323250" y="4130200"/>
            <a:ext cx="4134000" cy="53400"/>
          </a:xfrm>
          <a:prstGeom prst="straightConnector1">
            <a:avLst/>
          </a:prstGeom>
          <a:noFill/>
          <a:ln w="38100" cap="flat" cmpd="sng">
            <a:solidFill>
              <a:srgbClr val="5BBE8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1" name="Google Shape;71;p13"/>
          <p:cNvCxnSpPr/>
          <p:nvPr/>
        </p:nvCxnSpPr>
        <p:spPr>
          <a:xfrm rot="10800000">
            <a:off x="3110825" y="3894988"/>
            <a:ext cx="225600" cy="232800"/>
          </a:xfrm>
          <a:prstGeom prst="straightConnector1">
            <a:avLst/>
          </a:prstGeom>
          <a:noFill/>
          <a:ln w="38100" cap="flat" cmpd="sng">
            <a:solidFill>
              <a:srgbClr val="5BBE83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2" name="Google Shape;72;p13"/>
          <p:cNvCxnSpPr/>
          <p:nvPr/>
        </p:nvCxnSpPr>
        <p:spPr>
          <a:xfrm>
            <a:off x="1698100" y="2398525"/>
            <a:ext cx="470100" cy="1800"/>
          </a:xfrm>
          <a:prstGeom prst="straightConnector1">
            <a:avLst/>
          </a:prstGeom>
          <a:noFill/>
          <a:ln w="38100" cap="flat" cmpd="sng">
            <a:solidFill>
              <a:srgbClr val="64B8E7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3" name="Google Shape;73;p13"/>
          <p:cNvSpPr txBox="1"/>
          <p:nvPr/>
        </p:nvSpPr>
        <p:spPr>
          <a:xfrm>
            <a:off x="-5155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cxnSp>
        <p:nvCxnSpPr>
          <p:cNvPr id="74" name="Google Shape;74;p13"/>
          <p:cNvCxnSpPr/>
          <p:nvPr/>
        </p:nvCxnSpPr>
        <p:spPr>
          <a:xfrm rot="10800000">
            <a:off x="804050" y="331100"/>
            <a:ext cx="7041600" cy="24000"/>
          </a:xfrm>
          <a:prstGeom prst="straightConnector1">
            <a:avLst/>
          </a:prstGeom>
          <a:noFill/>
          <a:ln w="38100" cap="flat" cmpd="sng">
            <a:solidFill>
              <a:srgbClr val="64B8E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" name="Google Shape;75;p13"/>
          <p:cNvCxnSpPr/>
          <p:nvPr/>
        </p:nvCxnSpPr>
        <p:spPr>
          <a:xfrm>
            <a:off x="818450" y="320325"/>
            <a:ext cx="0" cy="331800"/>
          </a:xfrm>
          <a:prstGeom prst="straightConnector1">
            <a:avLst/>
          </a:prstGeom>
          <a:noFill/>
          <a:ln w="38100" cap="flat" cmpd="sng">
            <a:solidFill>
              <a:srgbClr val="64B8E7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6" name="Google Shape;76;p13"/>
          <p:cNvSpPr/>
          <p:nvPr/>
        </p:nvSpPr>
        <p:spPr>
          <a:xfrm>
            <a:off x="79050" y="4007025"/>
            <a:ext cx="2451000" cy="1136400"/>
          </a:xfrm>
          <a:prstGeom prst="rect">
            <a:avLst/>
          </a:prstGeom>
          <a:noFill/>
          <a:ln w="76200" cap="flat" cmpd="sng">
            <a:solidFill>
              <a:srgbClr val="ECCD3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149850" y="4007025"/>
            <a:ext cx="2065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Alavancagem das Contingências</a:t>
            </a:r>
            <a:endParaRPr sz="1000" b="1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180475" y="902375"/>
            <a:ext cx="1442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79" name="Google Shape;7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9500" y="1571838"/>
            <a:ext cx="1442400" cy="586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76371" y="885971"/>
            <a:ext cx="1598700" cy="655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43742" y="3465789"/>
            <a:ext cx="1598700" cy="655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583750" y="1510887"/>
            <a:ext cx="1486200" cy="666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412444" y="1510887"/>
            <a:ext cx="1486200" cy="666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920343" y="1513638"/>
            <a:ext cx="1364070" cy="586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22750" y="4460103"/>
            <a:ext cx="1563600" cy="5524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3"/>
          <p:cNvCxnSpPr/>
          <p:nvPr/>
        </p:nvCxnSpPr>
        <p:spPr>
          <a:xfrm>
            <a:off x="3372007" y="2429743"/>
            <a:ext cx="470100" cy="1800"/>
          </a:xfrm>
          <a:prstGeom prst="straightConnector1">
            <a:avLst/>
          </a:prstGeom>
          <a:noFill/>
          <a:ln w="38100" cap="flat" cmpd="sng">
            <a:solidFill>
              <a:srgbClr val="5BBE83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7" name="Google Shape;87;p13"/>
          <p:cNvCxnSpPr/>
          <p:nvPr/>
        </p:nvCxnSpPr>
        <p:spPr>
          <a:xfrm>
            <a:off x="5188737" y="2407875"/>
            <a:ext cx="470100" cy="1800"/>
          </a:xfrm>
          <a:prstGeom prst="straightConnector1">
            <a:avLst/>
          </a:prstGeom>
          <a:noFill/>
          <a:ln w="38100" cap="flat" cmpd="sng">
            <a:solidFill>
              <a:srgbClr val="F58B44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8" name="Google Shape;88;p13"/>
          <p:cNvCxnSpPr/>
          <p:nvPr/>
        </p:nvCxnSpPr>
        <p:spPr>
          <a:xfrm rot="10800000" flipH="1">
            <a:off x="6957325" y="1548450"/>
            <a:ext cx="838800" cy="693300"/>
          </a:xfrm>
          <a:prstGeom prst="straightConnector1">
            <a:avLst/>
          </a:prstGeom>
          <a:noFill/>
          <a:ln w="38100" cap="flat" cmpd="sng">
            <a:solidFill>
              <a:srgbClr val="9B7284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9" name="Google Shape;89;p13"/>
          <p:cNvCxnSpPr/>
          <p:nvPr/>
        </p:nvCxnSpPr>
        <p:spPr>
          <a:xfrm>
            <a:off x="6957359" y="2241648"/>
            <a:ext cx="946500" cy="1030200"/>
          </a:xfrm>
          <a:prstGeom prst="straightConnector1">
            <a:avLst/>
          </a:prstGeom>
          <a:noFill/>
          <a:ln w="38100" cap="flat" cmpd="sng">
            <a:solidFill>
              <a:srgbClr val="9B7284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0" name="Google Shape;90;p13"/>
          <p:cNvCxnSpPr/>
          <p:nvPr/>
        </p:nvCxnSpPr>
        <p:spPr>
          <a:xfrm rot="5400000">
            <a:off x="5423857" y="4396756"/>
            <a:ext cx="470100" cy="1800"/>
          </a:xfrm>
          <a:prstGeom prst="straightConnector1">
            <a:avLst/>
          </a:prstGeom>
          <a:noFill/>
          <a:ln w="38100" cap="flat" cmpd="sng">
            <a:solidFill>
              <a:srgbClr val="5BBE83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1" name="Google Shape;91;p13"/>
          <p:cNvCxnSpPr/>
          <p:nvPr/>
        </p:nvCxnSpPr>
        <p:spPr>
          <a:xfrm rot="-5400000">
            <a:off x="1934057" y="3792631"/>
            <a:ext cx="470100" cy="1800"/>
          </a:xfrm>
          <a:prstGeom prst="straightConnector1">
            <a:avLst/>
          </a:prstGeom>
          <a:noFill/>
          <a:ln w="38100" cap="flat" cmpd="sng">
            <a:solidFill>
              <a:srgbClr val="ECCD3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2" name="Google Shape;92;p13"/>
          <p:cNvCxnSpPr/>
          <p:nvPr/>
        </p:nvCxnSpPr>
        <p:spPr>
          <a:xfrm rot="-5400000">
            <a:off x="583407" y="3792631"/>
            <a:ext cx="470100" cy="1800"/>
          </a:xfrm>
          <a:prstGeom prst="straightConnector1">
            <a:avLst/>
          </a:prstGeom>
          <a:noFill/>
          <a:ln w="38100" cap="flat" cmpd="sng">
            <a:solidFill>
              <a:srgbClr val="ECCD3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93" name="Google Shape;93;p13"/>
          <p:cNvSpPr txBox="1"/>
          <p:nvPr/>
        </p:nvSpPr>
        <p:spPr>
          <a:xfrm>
            <a:off x="0" y="-116700"/>
            <a:ext cx="7776000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Lato"/>
                <a:ea typeface="Lato"/>
                <a:cs typeface="Lato"/>
                <a:sym typeface="Lato"/>
              </a:rPr>
              <a:t>Canvas da Efetuação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7221326" y="4927956"/>
            <a:ext cx="2011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 err="1">
                <a:latin typeface="Lato"/>
                <a:ea typeface="Lato"/>
                <a:cs typeface="Lato"/>
                <a:sym typeface="Lato"/>
              </a:rPr>
              <a:t>www.effectuation.org</a:t>
            </a:r>
            <a:endParaRPr sz="800" dirty="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79075" y="632238"/>
            <a:ext cx="1617300" cy="3253200"/>
          </a:xfrm>
          <a:prstGeom prst="rect">
            <a:avLst/>
          </a:prstGeom>
          <a:noFill/>
          <a:ln w="76200" cap="flat" cmpd="sng">
            <a:solidFill>
              <a:srgbClr val="64B8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336056" y="632250"/>
            <a:ext cx="1598700" cy="3253200"/>
          </a:xfrm>
          <a:prstGeom prst="rect">
            <a:avLst/>
          </a:prstGeom>
          <a:noFill/>
          <a:ln w="76200" cap="flat" cmpd="sng">
            <a:solidFill>
              <a:srgbClr val="9B728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3508375" y="639450"/>
            <a:ext cx="1684800" cy="3253200"/>
          </a:xfrm>
          <a:prstGeom prst="rect">
            <a:avLst/>
          </a:prstGeom>
          <a:noFill/>
          <a:ln w="76200" cap="flat" cmpd="sng">
            <a:solidFill>
              <a:srgbClr val="F58B4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1820575" y="639449"/>
            <a:ext cx="1563600" cy="3253200"/>
          </a:xfrm>
          <a:prstGeom prst="rect">
            <a:avLst/>
          </a:prstGeom>
          <a:noFill/>
          <a:ln w="76200" cap="flat" cmpd="sng">
            <a:solidFill>
              <a:srgbClr val="5BBE8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132650" y="652125"/>
            <a:ext cx="1563600" cy="6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Quem eu sou? O que conheço? Quem conheço?</a:t>
            </a:r>
            <a:endParaRPr sz="1000" b="1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859213" y="652125"/>
            <a:ext cx="1486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O que posso fazer?</a:t>
            </a:r>
            <a:endParaRPr sz="1000" b="1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3917563" y="652125"/>
            <a:ext cx="9255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Interações</a:t>
            </a:r>
            <a:endParaRPr sz="1000" b="1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5436524" y="652125"/>
            <a:ext cx="1396538" cy="338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Comprometimentos</a:t>
            </a:r>
            <a:endParaRPr sz="1000" b="1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7069675" y="63500"/>
            <a:ext cx="2039125" cy="2300425"/>
          </a:xfrm>
          <a:prstGeom prst="flowChartDecision">
            <a:avLst/>
          </a:prstGeom>
          <a:noFill/>
          <a:ln w="76200" cap="flat" cmpd="sng">
            <a:solidFill>
              <a:srgbClr val="64B8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3"/>
          <p:cNvSpPr txBox="1"/>
          <p:nvPr/>
        </p:nvSpPr>
        <p:spPr>
          <a:xfrm>
            <a:off x="7645603" y="384851"/>
            <a:ext cx="893400" cy="32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>
                <a:solidFill>
                  <a:schemeClr val="dk1"/>
                </a:solidFill>
                <a:latin typeface="Lato Black"/>
                <a:ea typeface="Lato Black"/>
                <a:cs typeface="Lato Black"/>
                <a:sym typeface="Lato Black"/>
              </a:rPr>
              <a:t>Novos Meios </a:t>
            </a:r>
            <a:endParaRPr sz="900" dirty="0">
              <a:solidFill>
                <a:schemeClr val="dk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7104925" y="2396575"/>
            <a:ext cx="2003875" cy="2713125"/>
          </a:xfrm>
          <a:prstGeom prst="flowChartDecision">
            <a:avLst/>
          </a:prstGeom>
          <a:noFill/>
          <a:ln w="76200" cap="flat" cmpd="sng">
            <a:solidFill>
              <a:srgbClr val="5BBE8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2652200" y="4280425"/>
            <a:ext cx="4383396" cy="824634"/>
          </a:xfrm>
          <a:prstGeom prst="flowChartTerminator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0000"/>
              </a:solidFill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4125325" y="4212175"/>
            <a:ext cx="10695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>
                <a:solidFill>
                  <a:schemeClr val="dk1"/>
                </a:solidFill>
                <a:latin typeface="Lato Black"/>
                <a:ea typeface="Lato Black"/>
                <a:cs typeface="Lato Black"/>
                <a:sym typeface="Lato Black"/>
              </a:rPr>
              <a:t>Resultados</a:t>
            </a:r>
            <a:endParaRPr sz="1300" dirty="0">
              <a:solidFill>
                <a:schemeClr val="dk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4084150" y="19100"/>
            <a:ext cx="2691900" cy="384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>
                <a:solidFill>
                  <a:schemeClr val="dk1"/>
                </a:solidFill>
                <a:latin typeface="Lato Black"/>
                <a:ea typeface="Lato Black"/>
                <a:cs typeface="Lato Black"/>
                <a:sym typeface="Lato Black"/>
              </a:rPr>
              <a:t>Ciclo de Expansão dos recursos</a:t>
            </a:r>
            <a:endParaRPr sz="1300" dirty="0">
              <a:solidFill>
                <a:schemeClr val="dk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7572895" y="2673833"/>
            <a:ext cx="103909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dirty="0">
                <a:solidFill>
                  <a:schemeClr val="dk1"/>
                </a:solidFill>
                <a:latin typeface="Lato Black"/>
                <a:ea typeface="Lato Black"/>
                <a:cs typeface="Lato Black"/>
                <a:sym typeface="Lato Black"/>
              </a:rPr>
              <a:t>Novos Objetivos</a:t>
            </a:r>
            <a:endParaRPr sz="900" dirty="0">
              <a:solidFill>
                <a:schemeClr val="dk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3640975" y="3853738"/>
            <a:ext cx="3105375" cy="36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dk1"/>
                </a:solidFill>
                <a:latin typeface="Lato Black"/>
                <a:ea typeface="Lato Black"/>
                <a:cs typeface="Lato Black"/>
                <a:sym typeface="Lato Black"/>
              </a:rPr>
              <a:t>Convergência do Ciclo de Restrições</a:t>
            </a:r>
            <a:endParaRPr sz="1200" dirty="0">
              <a:solidFill>
                <a:schemeClr val="dk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cxnSp>
        <p:nvCxnSpPr>
          <p:cNvPr id="70" name="Google Shape;70;p13"/>
          <p:cNvCxnSpPr/>
          <p:nvPr/>
        </p:nvCxnSpPr>
        <p:spPr>
          <a:xfrm rot="10800000">
            <a:off x="3323250" y="4130200"/>
            <a:ext cx="4134000" cy="53400"/>
          </a:xfrm>
          <a:prstGeom prst="straightConnector1">
            <a:avLst/>
          </a:prstGeom>
          <a:noFill/>
          <a:ln w="38100" cap="flat" cmpd="sng">
            <a:solidFill>
              <a:srgbClr val="5BBE8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1" name="Google Shape;71;p13"/>
          <p:cNvCxnSpPr/>
          <p:nvPr/>
        </p:nvCxnSpPr>
        <p:spPr>
          <a:xfrm rot="10800000">
            <a:off x="3110825" y="3894988"/>
            <a:ext cx="225600" cy="232800"/>
          </a:xfrm>
          <a:prstGeom prst="straightConnector1">
            <a:avLst/>
          </a:prstGeom>
          <a:noFill/>
          <a:ln w="38100" cap="flat" cmpd="sng">
            <a:solidFill>
              <a:srgbClr val="5BBE83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2" name="Google Shape;72;p13"/>
          <p:cNvCxnSpPr/>
          <p:nvPr/>
        </p:nvCxnSpPr>
        <p:spPr>
          <a:xfrm>
            <a:off x="1698100" y="2398525"/>
            <a:ext cx="470100" cy="1800"/>
          </a:xfrm>
          <a:prstGeom prst="straightConnector1">
            <a:avLst/>
          </a:prstGeom>
          <a:noFill/>
          <a:ln w="38100" cap="flat" cmpd="sng">
            <a:solidFill>
              <a:srgbClr val="64B8E7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3" name="Google Shape;73;p13"/>
          <p:cNvSpPr txBox="1"/>
          <p:nvPr/>
        </p:nvSpPr>
        <p:spPr>
          <a:xfrm>
            <a:off x="-5155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cxnSp>
        <p:nvCxnSpPr>
          <p:cNvPr id="74" name="Google Shape;74;p13"/>
          <p:cNvCxnSpPr/>
          <p:nvPr/>
        </p:nvCxnSpPr>
        <p:spPr>
          <a:xfrm rot="10800000">
            <a:off x="804050" y="331100"/>
            <a:ext cx="7041600" cy="24000"/>
          </a:xfrm>
          <a:prstGeom prst="straightConnector1">
            <a:avLst/>
          </a:prstGeom>
          <a:noFill/>
          <a:ln w="38100" cap="flat" cmpd="sng">
            <a:solidFill>
              <a:srgbClr val="64B8E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" name="Google Shape;75;p13"/>
          <p:cNvCxnSpPr/>
          <p:nvPr/>
        </p:nvCxnSpPr>
        <p:spPr>
          <a:xfrm>
            <a:off x="818450" y="320325"/>
            <a:ext cx="0" cy="331800"/>
          </a:xfrm>
          <a:prstGeom prst="straightConnector1">
            <a:avLst/>
          </a:prstGeom>
          <a:noFill/>
          <a:ln w="38100" cap="flat" cmpd="sng">
            <a:solidFill>
              <a:srgbClr val="64B8E7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6" name="Google Shape;76;p13"/>
          <p:cNvSpPr/>
          <p:nvPr/>
        </p:nvSpPr>
        <p:spPr>
          <a:xfrm>
            <a:off x="79050" y="4007025"/>
            <a:ext cx="2451000" cy="1136400"/>
          </a:xfrm>
          <a:prstGeom prst="rect">
            <a:avLst/>
          </a:prstGeom>
          <a:noFill/>
          <a:ln w="76200" cap="flat" cmpd="sng">
            <a:solidFill>
              <a:srgbClr val="ECCD3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149850" y="4007025"/>
            <a:ext cx="2065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Alavancagem das Contingências</a:t>
            </a:r>
            <a:endParaRPr sz="1000" b="1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180475" y="902375"/>
            <a:ext cx="1442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79" name="Google Shape;7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9500" y="1571838"/>
            <a:ext cx="1442400" cy="586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76371" y="885971"/>
            <a:ext cx="1598700" cy="655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43742" y="3465789"/>
            <a:ext cx="1598700" cy="655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583750" y="1510887"/>
            <a:ext cx="1486200" cy="666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412444" y="1510887"/>
            <a:ext cx="1486200" cy="666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920343" y="1513638"/>
            <a:ext cx="1364070" cy="586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22750" y="4460103"/>
            <a:ext cx="1563600" cy="5524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3"/>
          <p:cNvCxnSpPr/>
          <p:nvPr/>
        </p:nvCxnSpPr>
        <p:spPr>
          <a:xfrm>
            <a:off x="3372007" y="2429743"/>
            <a:ext cx="470100" cy="1800"/>
          </a:xfrm>
          <a:prstGeom prst="straightConnector1">
            <a:avLst/>
          </a:prstGeom>
          <a:noFill/>
          <a:ln w="38100" cap="flat" cmpd="sng">
            <a:solidFill>
              <a:srgbClr val="5BBE83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7" name="Google Shape;87;p13"/>
          <p:cNvCxnSpPr/>
          <p:nvPr/>
        </p:nvCxnSpPr>
        <p:spPr>
          <a:xfrm>
            <a:off x="5188737" y="2407875"/>
            <a:ext cx="470100" cy="1800"/>
          </a:xfrm>
          <a:prstGeom prst="straightConnector1">
            <a:avLst/>
          </a:prstGeom>
          <a:noFill/>
          <a:ln w="38100" cap="flat" cmpd="sng">
            <a:solidFill>
              <a:srgbClr val="F58B44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8" name="Google Shape;88;p13"/>
          <p:cNvCxnSpPr/>
          <p:nvPr/>
        </p:nvCxnSpPr>
        <p:spPr>
          <a:xfrm rot="10800000" flipH="1">
            <a:off x="6957325" y="1548450"/>
            <a:ext cx="838800" cy="693300"/>
          </a:xfrm>
          <a:prstGeom prst="straightConnector1">
            <a:avLst/>
          </a:prstGeom>
          <a:noFill/>
          <a:ln w="38100" cap="flat" cmpd="sng">
            <a:solidFill>
              <a:srgbClr val="9B7284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9" name="Google Shape;89;p13"/>
          <p:cNvCxnSpPr/>
          <p:nvPr/>
        </p:nvCxnSpPr>
        <p:spPr>
          <a:xfrm>
            <a:off x="6957359" y="2241648"/>
            <a:ext cx="946500" cy="1030200"/>
          </a:xfrm>
          <a:prstGeom prst="straightConnector1">
            <a:avLst/>
          </a:prstGeom>
          <a:noFill/>
          <a:ln w="38100" cap="flat" cmpd="sng">
            <a:solidFill>
              <a:srgbClr val="9B7284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0" name="Google Shape;90;p13"/>
          <p:cNvCxnSpPr/>
          <p:nvPr/>
        </p:nvCxnSpPr>
        <p:spPr>
          <a:xfrm rot="5400000">
            <a:off x="5423857" y="4396756"/>
            <a:ext cx="470100" cy="1800"/>
          </a:xfrm>
          <a:prstGeom prst="straightConnector1">
            <a:avLst/>
          </a:prstGeom>
          <a:noFill/>
          <a:ln w="38100" cap="flat" cmpd="sng">
            <a:solidFill>
              <a:srgbClr val="5BBE83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1" name="Google Shape;91;p13"/>
          <p:cNvCxnSpPr/>
          <p:nvPr/>
        </p:nvCxnSpPr>
        <p:spPr>
          <a:xfrm rot="-5400000">
            <a:off x="1934057" y="3792631"/>
            <a:ext cx="470100" cy="1800"/>
          </a:xfrm>
          <a:prstGeom prst="straightConnector1">
            <a:avLst/>
          </a:prstGeom>
          <a:noFill/>
          <a:ln w="38100" cap="flat" cmpd="sng">
            <a:solidFill>
              <a:srgbClr val="ECCD3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2" name="Google Shape;92;p13"/>
          <p:cNvCxnSpPr/>
          <p:nvPr/>
        </p:nvCxnSpPr>
        <p:spPr>
          <a:xfrm rot="-5400000">
            <a:off x="583407" y="3792631"/>
            <a:ext cx="470100" cy="1800"/>
          </a:xfrm>
          <a:prstGeom prst="straightConnector1">
            <a:avLst/>
          </a:prstGeom>
          <a:noFill/>
          <a:ln w="38100" cap="flat" cmpd="sng">
            <a:solidFill>
              <a:srgbClr val="ECCD3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93" name="Google Shape;93;p13"/>
          <p:cNvSpPr txBox="1"/>
          <p:nvPr/>
        </p:nvSpPr>
        <p:spPr>
          <a:xfrm>
            <a:off x="0" y="-116700"/>
            <a:ext cx="7776000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Lato"/>
                <a:ea typeface="Lato"/>
                <a:cs typeface="Lato"/>
                <a:sym typeface="Lato"/>
              </a:rPr>
              <a:t>Canvas da Efetuação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7221326" y="4927956"/>
            <a:ext cx="2011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 err="1">
                <a:latin typeface="Lato"/>
                <a:ea typeface="Lato"/>
                <a:cs typeface="Lato"/>
                <a:sym typeface="Lato"/>
              </a:rPr>
              <a:t>www.effectuation.org</a:t>
            </a:r>
            <a:endParaRPr sz="800" dirty="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82</Words>
  <Application>Microsoft Office PowerPoint</Application>
  <PresentationFormat>Apresentação na tela (16:9)</PresentationFormat>
  <Paragraphs>26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Simple Light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</dc:creator>
  <cp:lastModifiedBy>ROSE MARY ALMEIDA LOPES</cp:lastModifiedBy>
  <cp:revision>6</cp:revision>
  <dcterms:modified xsi:type="dcterms:W3CDTF">2023-04-15T16:21:55Z</dcterms:modified>
</cp:coreProperties>
</file>